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59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20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50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l-SI" smtClean="0"/>
              <a:t>Kliknite, da uredite slog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n na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z ime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kartice z ime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snično ali neresnič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11/18/2019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11/18/2019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11/18/2019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11/18/2019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11/18/2019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11/18/2019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11/18/2019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11/18/2019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50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11/18/2019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51" r:id="rId3"/>
    <p:sldLayoutId id="2147483666" r:id="rId4"/>
    <p:sldLayoutId id="2147483653" r:id="rId5"/>
    <p:sldLayoutId id="2147483654" r:id="rId6"/>
    <p:sldLayoutId id="2147483655" r:id="rId7"/>
    <p:sldLayoutId id="2147483667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299249" y="1553334"/>
            <a:ext cx="7766936" cy="4406891"/>
          </a:xfrm>
        </p:spPr>
        <p:txBody>
          <a:bodyPr/>
          <a:lstStyle/>
          <a:p>
            <a:r>
              <a:rPr lang="sl-SI" dirty="0" smtClean="0">
                <a:solidFill>
                  <a:srgbClr val="00B050"/>
                </a:solidFill>
              </a:rPr>
              <a:t>OSNOVNA </a:t>
            </a:r>
            <a:r>
              <a:rPr lang="sl-SI" dirty="0" smtClean="0">
                <a:solidFill>
                  <a:srgbClr val="00B050"/>
                </a:solidFill>
              </a:rPr>
              <a:t>ŠOLA LAVA </a:t>
            </a:r>
            <a:r>
              <a:rPr lang="sl-SI" dirty="0" smtClean="0"/>
              <a:t>POZDRAV PTIC </a:t>
            </a:r>
            <a:r>
              <a:rPr lang="sl-SI" dirty="0" smtClean="0"/>
              <a:t>MIRU</a:t>
            </a:r>
            <a:br>
              <a:rPr lang="sl-SI" dirty="0" smtClean="0"/>
            </a:br>
            <a:r>
              <a:rPr lang="sl-SI" dirty="0" smtClean="0"/>
              <a:t/>
            </a:r>
            <a:br>
              <a:rPr lang="sl-SI" dirty="0" smtClean="0"/>
            </a:br>
            <a:r>
              <a:rPr lang="sl-SI" sz="1400" dirty="0" smtClean="0"/>
              <a:t>Ravnateljica: Marijana Kolenko</a:t>
            </a:r>
            <a:br>
              <a:rPr lang="sl-SI" sz="1400" dirty="0" smtClean="0"/>
            </a:br>
            <a:r>
              <a:rPr lang="sl-SI" sz="1400" dirty="0" smtClean="0"/>
              <a:t>Koordinatorica projekta: Polona </a:t>
            </a:r>
            <a:r>
              <a:rPr lang="sl-SI" sz="1400" dirty="0" err="1" smtClean="0"/>
              <a:t>Gracer</a:t>
            </a:r>
            <a:endParaRPr lang="sl-SI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9789" y="780880"/>
            <a:ext cx="1495238" cy="1352381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4704" y="1047546"/>
            <a:ext cx="1323810" cy="819048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20387" y="957975"/>
            <a:ext cx="1616661" cy="1047546"/>
          </a:xfrm>
          <a:prstGeom prst="rect">
            <a:avLst/>
          </a:prstGeom>
        </p:spPr>
      </p:pic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970112" y="908622"/>
            <a:ext cx="7766936" cy="1096899"/>
          </a:xfrm>
        </p:spPr>
        <p:txBody>
          <a:bodyPr/>
          <a:lstStyle/>
          <a:p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2366080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>
                <a:solidFill>
                  <a:srgbClr val="00B050"/>
                </a:solidFill>
              </a:rPr>
              <a:t>Ozadje nastanka in zasnove projekta</a:t>
            </a:r>
            <a:r>
              <a:rPr lang="sl-SI" dirty="0" smtClean="0"/>
              <a:t/>
            </a:r>
            <a:br>
              <a:rPr lang="sl-SI" dirty="0" smtClean="0"/>
            </a:br>
            <a:endParaRPr lang="sl-SI" dirty="0"/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7753" y="1930400"/>
            <a:ext cx="7037645" cy="4691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130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NAMEN PROJEKTA</a:t>
            </a:r>
            <a:endParaRPr lang="sl-SI" dirty="0"/>
          </a:p>
        </p:txBody>
      </p:sp>
      <p:sp>
        <p:nvSpPr>
          <p:cNvPr id="3" name="Pravokotnik 2"/>
          <p:cNvSpPr/>
          <p:nvPr/>
        </p:nvSpPr>
        <p:spPr>
          <a:xfrm>
            <a:off x="892568" y="1468735"/>
            <a:ext cx="894303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2400" dirty="0"/>
              <a:t>NAMEN večletnega projekta Osnovne šola Lava Celje je ozaveščanje učencev, dijakov in ljudi v okolju o </a:t>
            </a:r>
            <a:r>
              <a:rPr lang="sl-SI" sz="2400" u="sng" dirty="0"/>
              <a:t>pomenu miru in vzdrževanju dobrih medsebojnih odnosov doma in po svetu.</a:t>
            </a:r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389" y="2892368"/>
            <a:ext cx="4938453" cy="3292302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1656" y="2892368"/>
            <a:ext cx="4526280" cy="3017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301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CILJI:</a:t>
            </a:r>
            <a:endParaRPr lang="sl-SI" dirty="0"/>
          </a:p>
        </p:txBody>
      </p:sp>
      <p:sp>
        <p:nvSpPr>
          <p:cNvPr id="3" name="Pravokotnik 2"/>
          <p:cNvSpPr/>
          <p:nvPr/>
        </p:nvSpPr>
        <p:spPr>
          <a:xfrm>
            <a:off x="993051" y="1270000"/>
            <a:ext cx="815926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dirty="0"/>
              <a:t>-	</a:t>
            </a:r>
            <a:r>
              <a:rPr lang="sl-SI" sz="2400" dirty="0"/>
              <a:t>razvijanje socialnih veščin za strpno sobivanje in oblikovanje kulturnega dialoga,</a:t>
            </a:r>
          </a:p>
          <a:p>
            <a:r>
              <a:rPr lang="sl-SI" sz="2400" dirty="0"/>
              <a:t>-	razvijanje državljanskih kompetenc,</a:t>
            </a:r>
          </a:p>
          <a:p>
            <a:r>
              <a:rPr lang="sl-SI" sz="2400" dirty="0"/>
              <a:t>-	aktivno vključevanje v spreminjanje družbenega življenja,</a:t>
            </a:r>
          </a:p>
          <a:p>
            <a:r>
              <a:rPr lang="sl-SI" sz="2400" dirty="0"/>
              <a:t>-	spodbujanje pozitivnih misli in optimističnega ravnanja. </a:t>
            </a: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593" y="3958620"/>
            <a:ext cx="3815543" cy="2543695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0993" y="3750796"/>
            <a:ext cx="3244735" cy="2543695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0427" y="2794276"/>
            <a:ext cx="3690527" cy="2460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306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l-SI" dirty="0" smtClean="0"/>
              <a:t>OSREDNJA TEMA</a:t>
            </a:r>
            <a:br>
              <a:rPr lang="sl-SI" dirty="0" smtClean="0"/>
            </a:br>
            <a:r>
              <a:rPr lang="sl-SI" dirty="0" smtClean="0"/>
              <a:t/>
            </a:r>
            <a:br>
              <a:rPr lang="sl-SI" dirty="0" smtClean="0"/>
            </a:br>
            <a:endParaRPr lang="sl-SI" dirty="0"/>
          </a:p>
        </p:txBody>
      </p:sp>
      <p:sp>
        <p:nvSpPr>
          <p:cNvPr id="3" name="Pravokotnik 2"/>
          <p:cNvSpPr/>
          <p:nvPr/>
        </p:nvSpPr>
        <p:spPr>
          <a:xfrm>
            <a:off x="615142" y="1662546"/>
            <a:ext cx="852885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2400" dirty="0"/>
              <a:t>2019/20: </a:t>
            </a:r>
            <a:r>
              <a:rPr lang="sl-SI" sz="2400" dirty="0" smtClean="0"/>
              <a:t>MIR </a:t>
            </a:r>
            <a:r>
              <a:rPr lang="sl-SI" sz="2400" dirty="0"/>
              <a:t>- SVOBODA – SOČUTJE </a:t>
            </a:r>
            <a:r>
              <a:rPr lang="sl-SI" sz="2400" dirty="0" smtClean="0"/>
              <a:t>/»</a:t>
            </a:r>
            <a:r>
              <a:rPr lang="sl-SI" sz="2400" dirty="0"/>
              <a:t>Brez mene ne gre!«/   </a:t>
            </a:r>
          </a:p>
          <a:p>
            <a:r>
              <a:rPr lang="sl-SI" sz="2400" dirty="0" smtClean="0"/>
              <a:t>2017/18: RAZBLINIMO </a:t>
            </a:r>
            <a:r>
              <a:rPr lang="sl-SI" sz="2400" dirty="0"/>
              <a:t>PREDSODKE, SPOŠTUJMO </a:t>
            </a:r>
            <a:r>
              <a:rPr lang="sl-SI" sz="2400" dirty="0" smtClean="0"/>
              <a:t>DRUGAČNOST. </a:t>
            </a:r>
          </a:p>
          <a:p>
            <a:r>
              <a:rPr lang="sl-SI" sz="2400" dirty="0" smtClean="0"/>
              <a:t>2016/17: </a:t>
            </a:r>
            <a:r>
              <a:rPr lang="it-IT" sz="2400" dirty="0" smtClean="0"/>
              <a:t>TUDI </a:t>
            </a:r>
            <a:r>
              <a:rPr lang="it-IT" sz="2400" dirty="0"/>
              <a:t>TI LAHKO SPREMENIŠ SVET</a:t>
            </a:r>
            <a:r>
              <a:rPr lang="it-IT" sz="2400" dirty="0" smtClean="0"/>
              <a:t>.</a:t>
            </a:r>
            <a:endParaRPr lang="sl-SI" sz="2400" dirty="0" smtClean="0"/>
          </a:p>
          <a:p>
            <a:r>
              <a:rPr lang="sl-SI" sz="2400" dirty="0" smtClean="0"/>
              <a:t>2015/2016: SLEDIMO SVOJIM SANJAM IN PREMAGAJMO OVIRE. /Za </a:t>
            </a:r>
            <a:r>
              <a:rPr lang="sl-SI" sz="2400" dirty="0"/>
              <a:t>trajnostno rast in dostojno </a:t>
            </a:r>
            <a:r>
              <a:rPr lang="sl-SI" sz="2400" dirty="0" smtClean="0"/>
              <a:t>delo./</a:t>
            </a:r>
            <a:endParaRPr lang="sl-SI" sz="2400" dirty="0"/>
          </a:p>
          <a:p>
            <a:r>
              <a:rPr lang="sl-SI" sz="2400" dirty="0"/>
              <a:t>2014/15: </a:t>
            </a:r>
            <a:r>
              <a:rPr lang="sl-SI" sz="2400" dirty="0" smtClean="0"/>
              <a:t>POVEZANI SMO MOČNEJŠI</a:t>
            </a:r>
            <a:endParaRPr lang="sl-SI" sz="2400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5354" y="3676918"/>
            <a:ext cx="4241442" cy="3181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865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POVEZOVANJE</a:t>
            </a:r>
            <a:endParaRPr lang="sl-SI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1285" y="2837645"/>
            <a:ext cx="3709585" cy="1814345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245" y="2423945"/>
            <a:ext cx="5997796" cy="3998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203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l-SI" sz="7200" dirty="0" smtClean="0"/>
              <a:t>VIZIJA</a:t>
            </a:r>
            <a:endParaRPr lang="sl-SI" sz="7200" dirty="0"/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5138" y="2728912"/>
            <a:ext cx="5639162" cy="2409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339310"/>
      </p:ext>
    </p:extLst>
  </p:cSld>
  <p:clrMapOvr>
    <a:masterClrMapping/>
  </p:clrMapOvr>
</p:sld>
</file>

<file path=ppt/theme/theme1.xml><?xml version="1.0" encoding="utf-8"?>
<a:theme xmlns:a="http://schemas.openxmlformats.org/drawingml/2006/main" name="Gladko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F496CB"/>
      </a:accent1>
      <a:accent2>
        <a:srgbClr val="BC356F"/>
      </a:accent2>
      <a:accent3>
        <a:srgbClr val="E65331"/>
      </a:accent3>
      <a:accent4>
        <a:srgbClr val="F27E19"/>
      </a:accent4>
      <a:accent5>
        <a:srgbClr val="F2AC19"/>
      </a:accent5>
      <a:accent6>
        <a:srgbClr val="BC80E0"/>
      </a:accent6>
      <a:hlink>
        <a:srgbClr val="EF5285"/>
      </a:hlink>
      <a:folHlink>
        <a:srgbClr val="F77F90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23659B44-6E34-4CE8-8F0D-387DA799682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43</TotalTime>
  <Words>100</Words>
  <Application>Microsoft Office PowerPoint</Application>
  <PresentationFormat>Širokozaslonsko</PresentationFormat>
  <Paragraphs>17</Paragraphs>
  <Slides>7</Slides>
  <Notes>0</Notes>
  <HiddenSlides>0</HiddenSlides>
  <MMClips>0</MMClips>
  <ScaleCrop>false</ScaleCrop>
  <HeadingPairs>
    <vt:vector size="6" baseType="variant">
      <vt:variant>
        <vt:lpstr>Uporabljene pisave</vt:lpstr>
      </vt:variant>
      <vt:variant>
        <vt:i4>3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7</vt:i4>
      </vt:variant>
    </vt:vector>
  </HeadingPairs>
  <TitlesOfParts>
    <vt:vector size="11" baseType="lpstr">
      <vt:lpstr>Arial</vt:lpstr>
      <vt:lpstr>Trebuchet MS</vt:lpstr>
      <vt:lpstr>Wingdings 3</vt:lpstr>
      <vt:lpstr>Gladko</vt:lpstr>
      <vt:lpstr>OSNOVNA ŠOLA LAVA POZDRAV PTIC MIRU  Ravnateljica: Marijana Kolenko Koordinatorica projekta: Polona Gracer</vt:lpstr>
      <vt:lpstr>Ozadje nastanka in zasnove projekta </vt:lpstr>
      <vt:lpstr>NAMEN PROJEKTA</vt:lpstr>
      <vt:lpstr>CILJI:</vt:lpstr>
      <vt:lpstr>OSREDNJA TEMA  </vt:lpstr>
      <vt:lpstr>POVEZOVANJE</vt:lpstr>
      <vt:lpstr>VIZIJA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OSNOVNA ŠOLA LAVA POZDRAV PTIC MIRU</dc:title>
  <dc:creator>Uporabnik</dc:creator>
  <cp:lastModifiedBy>Uporabnik</cp:lastModifiedBy>
  <cp:revision>10</cp:revision>
  <dcterms:created xsi:type="dcterms:W3CDTF">2019-11-14T06:48:03Z</dcterms:created>
  <dcterms:modified xsi:type="dcterms:W3CDTF">2019-11-18T09:28:08Z</dcterms:modified>
</cp:coreProperties>
</file>